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5" r:id="rId2"/>
    <p:sldId id="410" r:id="rId3"/>
    <p:sldId id="412" r:id="rId4"/>
    <p:sldId id="413" r:id="rId5"/>
    <p:sldId id="414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2/25/2024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(19)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2/25/2024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February 25,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AACC2-F8A5-6648-F6F1-BECE37EF8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5DBD-D03E-54CB-F142-13687F478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1760A-FB83-F29F-0754-BC82BB822A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4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will be the memory of the just? (10:7) 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the wise in heart receive? (10:8)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will the upright walk? (10:9)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 is the mouth of a righteous man? (10:11)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covers all sins? (1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0:12)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the wise man do with knowledge? (10:14)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wicked? (10:16)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a slanderer called? (10:18)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the tongue of the just compared? (10:20)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 the lips of the righteous do? (10:21)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841803-AEE4-9AED-56C2-D42CA38FAEB9}"/>
              </a:ext>
            </a:extLst>
          </p:cNvPr>
          <p:cNvCxnSpPr/>
          <p:nvPr/>
        </p:nvCxnSpPr>
        <p:spPr>
          <a:xfrm>
            <a:off x="308680" y="2601799"/>
            <a:ext cx="771353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39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EDB95-2DC6-821C-0DD1-D1E72B030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0180-CF44-BB0E-9EFB-9DB00BB6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BEABF-CF60-F988-079D-44B9A34EBF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93866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be given to the righteous? (10:24)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everlasting foundation? (10:25)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hope of the righteous? (10:28)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shall not inhabit the earth? (10:30)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mouth brings forth wisdom? (10:31)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pride bring? (11:2)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shall guide the upright? (11:3)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delivers from death? (11:4-6)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death bring to the wicked? (11:7)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1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a city to be exalted? (11:10-11)</a:t>
            </a:r>
          </a:p>
        </p:txBody>
      </p:sp>
    </p:spTree>
    <p:extLst>
      <p:ext uri="{BB962C8B-B14F-4D97-AF65-F5344CB8AC3E}">
        <p14:creationId xmlns:p14="http://schemas.microsoft.com/office/powerpoint/2010/main" val="96147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E37D-221E-6A24-B48C-3841634AD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8798-3F88-6F8E-132C-5EE952C7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7B13D-FC38-7EF8-682B-E5D7688AF7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holds his peace? (11:12)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is there a need of many counselors? (11:14)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good to his own soul? (11:17)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life? (11:19)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 delight to the Lord? (11:20)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like a jewel in a swine’s snout? (11:22)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poverty? (11:24-26) a) b) 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who trusts in riches? (11:28)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righteous? (11:30)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one called who wins souls? (11:30)</a:t>
            </a:r>
          </a:p>
        </p:txBody>
      </p:sp>
    </p:spTree>
    <p:extLst>
      <p:ext uri="{BB962C8B-B14F-4D97-AF65-F5344CB8AC3E}">
        <p14:creationId xmlns:p14="http://schemas.microsoft.com/office/powerpoint/2010/main" val="368782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6238</TotalTime>
  <Words>555</Words>
  <Application>Microsoft Office PowerPoint</Application>
  <PresentationFormat>On-screen Show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(2-18-24)</dc:title>
  <dc:creator>Randy Childs</dc:creator>
  <cp:lastModifiedBy>Richard Lidh</cp:lastModifiedBy>
  <cp:revision>74</cp:revision>
  <cp:lastPrinted>2024-03-17T01:43:24Z</cp:lastPrinted>
  <dcterms:created xsi:type="dcterms:W3CDTF">2023-05-07T12:43:35Z</dcterms:created>
  <dcterms:modified xsi:type="dcterms:W3CDTF">2024-03-17T01:43:56Z</dcterms:modified>
</cp:coreProperties>
</file>